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59" r:id="rId6"/>
    <p:sldId id="263" r:id="rId7"/>
    <p:sldId id="270" r:id="rId8"/>
    <p:sldId id="265" r:id="rId9"/>
    <p:sldId id="266" r:id="rId10"/>
    <p:sldId id="267" r:id="rId11"/>
    <p:sldId id="268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4F124-E5B8-433A-B8B1-77261943D1C3}" type="doc">
      <dgm:prSet loTypeId="urn:microsoft.com/office/officeart/2005/8/layout/hierarchy1" loCatId="hierarchy" qsTypeId="urn:microsoft.com/office/officeart/2005/8/quickstyle/3d8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149230C6-82C9-452E-80B9-F11BA7F53818}">
      <dgm:prSet phldrT="[Текст]"/>
      <dgm:spPr/>
      <dgm:t>
        <a:bodyPr/>
        <a:lstStyle/>
        <a:p>
          <a:r>
            <a:rPr lang="ru-RU" dirty="0" smtClean="0"/>
            <a:t>Контроль</a:t>
          </a:r>
          <a:endParaRPr lang="ru-RU" dirty="0"/>
        </a:p>
      </dgm:t>
    </dgm:pt>
    <dgm:pt modelId="{B8109E7A-8499-46E7-88CA-BF41D1464A94}" type="parTrans" cxnId="{5C2F9577-091E-4475-A44F-53AB2946C7DB}">
      <dgm:prSet/>
      <dgm:spPr/>
      <dgm:t>
        <a:bodyPr/>
        <a:lstStyle/>
        <a:p>
          <a:endParaRPr lang="ru-RU"/>
        </a:p>
      </dgm:t>
    </dgm:pt>
    <dgm:pt modelId="{BEB34B9C-893B-4907-A7DD-598DF1AC6937}" type="sibTrans" cxnId="{5C2F9577-091E-4475-A44F-53AB2946C7DB}">
      <dgm:prSet/>
      <dgm:spPr/>
      <dgm:t>
        <a:bodyPr/>
        <a:lstStyle/>
        <a:p>
          <a:endParaRPr lang="ru-RU"/>
        </a:p>
      </dgm:t>
    </dgm:pt>
    <dgm:pt modelId="{C5CB7E81-06F9-4DD0-87B8-6613EF1C7837}">
      <dgm:prSet phldrT="[Текст]"/>
      <dgm:spPr/>
      <dgm:t>
        <a:bodyPr/>
        <a:lstStyle/>
        <a:p>
          <a:r>
            <a:rPr lang="ru-RU" dirty="0" smtClean="0"/>
            <a:t>измерение</a:t>
          </a:r>
          <a:endParaRPr lang="ru-RU" dirty="0"/>
        </a:p>
      </dgm:t>
    </dgm:pt>
    <dgm:pt modelId="{ACBAB7AD-8D96-46B5-B0E9-CF8A71AF8547}" type="parTrans" cxnId="{1298C04C-48A7-4CB0-90AE-7A75DFF772BB}">
      <dgm:prSet/>
      <dgm:spPr/>
      <dgm:t>
        <a:bodyPr/>
        <a:lstStyle/>
        <a:p>
          <a:endParaRPr lang="ru-RU"/>
        </a:p>
      </dgm:t>
    </dgm:pt>
    <dgm:pt modelId="{171DACEB-87BB-4F92-9C28-E7891BA94A29}" type="sibTrans" cxnId="{1298C04C-48A7-4CB0-90AE-7A75DFF772BB}">
      <dgm:prSet/>
      <dgm:spPr/>
      <dgm:t>
        <a:bodyPr/>
        <a:lstStyle/>
        <a:p>
          <a:endParaRPr lang="ru-RU"/>
        </a:p>
      </dgm:t>
    </dgm:pt>
    <dgm:pt modelId="{34306E94-D6B5-4F2A-8DBA-81735AB129D6}">
      <dgm:prSet phldrT="[Текст]"/>
      <dgm:spPr/>
      <dgm:t>
        <a:bodyPr/>
        <a:lstStyle/>
        <a:p>
          <a:r>
            <a:rPr lang="ru-RU" dirty="0" smtClean="0"/>
            <a:t>оценивание</a:t>
          </a:r>
          <a:endParaRPr lang="ru-RU" dirty="0"/>
        </a:p>
      </dgm:t>
    </dgm:pt>
    <dgm:pt modelId="{17FC2C97-CA45-4F5A-BAAF-AB599F6794EF}" type="parTrans" cxnId="{B26256C5-C067-42D7-AE7B-60B0E7500253}">
      <dgm:prSet/>
      <dgm:spPr/>
      <dgm:t>
        <a:bodyPr/>
        <a:lstStyle/>
        <a:p>
          <a:endParaRPr lang="ru-RU"/>
        </a:p>
      </dgm:t>
    </dgm:pt>
    <dgm:pt modelId="{F6A91C5D-5E06-4488-84CC-5F0BAAED5A8D}" type="sibTrans" cxnId="{B26256C5-C067-42D7-AE7B-60B0E7500253}">
      <dgm:prSet/>
      <dgm:spPr/>
      <dgm:t>
        <a:bodyPr/>
        <a:lstStyle/>
        <a:p>
          <a:endParaRPr lang="ru-RU"/>
        </a:p>
      </dgm:t>
    </dgm:pt>
    <dgm:pt modelId="{2D0DEE36-7DAD-42C5-9C1C-B270BB1B7ED7}">
      <dgm:prSet/>
      <dgm:spPr/>
      <dgm:t>
        <a:bodyPr/>
        <a:lstStyle/>
        <a:p>
          <a:r>
            <a:rPr lang="ru-RU" dirty="0" smtClean="0"/>
            <a:t>выявление</a:t>
          </a:r>
          <a:endParaRPr lang="ru-RU" dirty="0"/>
        </a:p>
      </dgm:t>
    </dgm:pt>
    <dgm:pt modelId="{6F437653-767E-4951-A73B-07599FA54993}" type="parTrans" cxnId="{8597F595-42C8-4202-A231-B37B2DA605EF}">
      <dgm:prSet/>
      <dgm:spPr/>
      <dgm:t>
        <a:bodyPr/>
        <a:lstStyle/>
        <a:p>
          <a:endParaRPr lang="ru-RU"/>
        </a:p>
      </dgm:t>
    </dgm:pt>
    <dgm:pt modelId="{34965C85-6115-4629-A6B7-B00C4271B42B}" type="sibTrans" cxnId="{8597F595-42C8-4202-A231-B37B2DA605EF}">
      <dgm:prSet/>
      <dgm:spPr/>
      <dgm:t>
        <a:bodyPr/>
        <a:lstStyle/>
        <a:p>
          <a:endParaRPr lang="ru-RU"/>
        </a:p>
      </dgm:t>
    </dgm:pt>
    <dgm:pt modelId="{6D3E8C12-5080-402B-891E-07A564BC3DAE}" type="pres">
      <dgm:prSet presAssocID="{7854F124-E5B8-433A-B8B1-77261943D1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0C4475-74EC-4590-A909-236C191A43B7}" type="pres">
      <dgm:prSet presAssocID="{149230C6-82C9-452E-80B9-F11BA7F53818}" presName="hierRoot1" presStyleCnt="0"/>
      <dgm:spPr/>
      <dgm:t>
        <a:bodyPr/>
        <a:lstStyle/>
        <a:p>
          <a:endParaRPr lang="ru-RU"/>
        </a:p>
      </dgm:t>
    </dgm:pt>
    <dgm:pt modelId="{38EBF662-9351-4B0D-83BA-EAD9304CA3A0}" type="pres">
      <dgm:prSet presAssocID="{149230C6-82C9-452E-80B9-F11BA7F53818}" presName="composite" presStyleCnt="0"/>
      <dgm:spPr/>
      <dgm:t>
        <a:bodyPr/>
        <a:lstStyle/>
        <a:p>
          <a:endParaRPr lang="ru-RU"/>
        </a:p>
      </dgm:t>
    </dgm:pt>
    <dgm:pt modelId="{BC8D9B72-C97B-4640-B213-CEA34452FAD8}" type="pres">
      <dgm:prSet presAssocID="{149230C6-82C9-452E-80B9-F11BA7F53818}" presName="background" presStyleLbl="node0" presStyleIdx="0" presStyleCnt="1"/>
      <dgm:spPr/>
      <dgm:t>
        <a:bodyPr/>
        <a:lstStyle/>
        <a:p>
          <a:endParaRPr lang="ru-RU"/>
        </a:p>
      </dgm:t>
    </dgm:pt>
    <dgm:pt modelId="{D1C2ED3A-2728-4EC3-A642-32E5AC6E22BD}" type="pres">
      <dgm:prSet presAssocID="{149230C6-82C9-452E-80B9-F11BA7F5381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193A62-9B73-4188-AC0F-FA3F79DAF3C8}" type="pres">
      <dgm:prSet presAssocID="{149230C6-82C9-452E-80B9-F11BA7F53818}" presName="hierChild2" presStyleCnt="0"/>
      <dgm:spPr/>
      <dgm:t>
        <a:bodyPr/>
        <a:lstStyle/>
        <a:p>
          <a:endParaRPr lang="ru-RU"/>
        </a:p>
      </dgm:t>
    </dgm:pt>
    <dgm:pt modelId="{608EC7C3-638F-4586-B412-7AADFF192054}" type="pres">
      <dgm:prSet presAssocID="{6F437653-767E-4951-A73B-07599FA5499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2629BCA-3C43-4932-A41E-061699270E49}" type="pres">
      <dgm:prSet presAssocID="{2D0DEE36-7DAD-42C5-9C1C-B270BB1B7ED7}" presName="hierRoot2" presStyleCnt="0"/>
      <dgm:spPr/>
      <dgm:t>
        <a:bodyPr/>
        <a:lstStyle/>
        <a:p>
          <a:endParaRPr lang="ru-RU"/>
        </a:p>
      </dgm:t>
    </dgm:pt>
    <dgm:pt modelId="{07404E64-90DD-4DDD-927D-F8C2C3EC8ACA}" type="pres">
      <dgm:prSet presAssocID="{2D0DEE36-7DAD-42C5-9C1C-B270BB1B7ED7}" presName="composite2" presStyleCnt="0"/>
      <dgm:spPr/>
      <dgm:t>
        <a:bodyPr/>
        <a:lstStyle/>
        <a:p>
          <a:endParaRPr lang="ru-RU"/>
        </a:p>
      </dgm:t>
    </dgm:pt>
    <dgm:pt modelId="{FFD90053-BB68-49F3-86FF-6540068B2525}" type="pres">
      <dgm:prSet presAssocID="{2D0DEE36-7DAD-42C5-9C1C-B270BB1B7ED7}" presName="background2" presStyleLbl="node2" presStyleIdx="0" presStyleCnt="3"/>
      <dgm:spPr/>
      <dgm:t>
        <a:bodyPr/>
        <a:lstStyle/>
        <a:p>
          <a:endParaRPr lang="ru-RU"/>
        </a:p>
      </dgm:t>
    </dgm:pt>
    <dgm:pt modelId="{44C74DAB-1769-499C-A6DD-CB11B6C8CCBE}" type="pres">
      <dgm:prSet presAssocID="{2D0DEE36-7DAD-42C5-9C1C-B270BB1B7ED7}" presName="text2" presStyleLbl="fgAcc2" presStyleIdx="0" presStyleCnt="3" custLinFactNeighborX="-1" custLinFactNeighborY="15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4F2729-505A-47B7-B317-42165F5BCA0D}" type="pres">
      <dgm:prSet presAssocID="{2D0DEE36-7DAD-42C5-9C1C-B270BB1B7ED7}" presName="hierChild3" presStyleCnt="0"/>
      <dgm:spPr/>
      <dgm:t>
        <a:bodyPr/>
        <a:lstStyle/>
        <a:p>
          <a:endParaRPr lang="ru-RU"/>
        </a:p>
      </dgm:t>
    </dgm:pt>
    <dgm:pt modelId="{7C3A4134-4547-4B19-9A0E-B76FBF26B79C}" type="pres">
      <dgm:prSet presAssocID="{ACBAB7AD-8D96-46B5-B0E9-CF8A71AF8547}" presName="Name10" presStyleLbl="parChTrans1D2" presStyleIdx="1" presStyleCnt="3"/>
      <dgm:spPr/>
      <dgm:t>
        <a:bodyPr/>
        <a:lstStyle/>
        <a:p>
          <a:endParaRPr lang="ru-RU"/>
        </a:p>
      </dgm:t>
    </dgm:pt>
    <dgm:pt modelId="{9E8FBB01-EDAC-463B-94C6-CF9E5E6BF6C7}" type="pres">
      <dgm:prSet presAssocID="{C5CB7E81-06F9-4DD0-87B8-6613EF1C7837}" presName="hierRoot2" presStyleCnt="0"/>
      <dgm:spPr/>
      <dgm:t>
        <a:bodyPr/>
        <a:lstStyle/>
        <a:p>
          <a:endParaRPr lang="ru-RU"/>
        </a:p>
      </dgm:t>
    </dgm:pt>
    <dgm:pt modelId="{5DE9FDD8-7502-4F4E-9338-E67B16CD6E25}" type="pres">
      <dgm:prSet presAssocID="{C5CB7E81-06F9-4DD0-87B8-6613EF1C7837}" presName="composite2" presStyleCnt="0"/>
      <dgm:spPr/>
      <dgm:t>
        <a:bodyPr/>
        <a:lstStyle/>
        <a:p>
          <a:endParaRPr lang="ru-RU"/>
        </a:p>
      </dgm:t>
    </dgm:pt>
    <dgm:pt modelId="{80B4370C-AAE2-4977-9687-14D6CADD302D}" type="pres">
      <dgm:prSet presAssocID="{C5CB7E81-06F9-4DD0-87B8-6613EF1C7837}" presName="background2" presStyleLbl="node2" presStyleIdx="1" presStyleCnt="3"/>
      <dgm:spPr/>
      <dgm:t>
        <a:bodyPr/>
        <a:lstStyle/>
        <a:p>
          <a:endParaRPr lang="ru-RU"/>
        </a:p>
      </dgm:t>
    </dgm:pt>
    <dgm:pt modelId="{11104D5C-14A0-4251-954A-3C59D8F6D3FD}" type="pres">
      <dgm:prSet presAssocID="{C5CB7E81-06F9-4DD0-87B8-6613EF1C783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8BAD86-F1CF-4478-AF49-65E044347E6B}" type="pres">
      <dgm:prSet presAssocID="{C5CB7E81-06F9-4DD0-87B8-6613EF1C7837}" presName="hierChild3" presStyleCnt="0"/>
      <dgm:spPr/>
      <dgm:t>
        <a:bodyPr/>
        <a:lstStyle/>
        <a:p>
          <a:endParaRPr lang="ru-RU"/>
        </a:p>
      </dgm:t>
    </dgm:pt>
    <dgm:pt modelId="{9367D4AE-7842-422B-93F9-C2E298948AB5}" type="pres">
      <dgm:prSet presAssocID="{17FC2C97-CA45-4F5A-BAAF-AB599F6794E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286DFEB3-AF7A-45F8-B438-291BAAEF5732}" type="pres">
      <dgm:prSet presAssocID="{34306E94-D6B5-4F2A-8DBA-81735AB129D6}" presName="hierRoot2" presStyleCnt="0"/>
      <dgm:spPr/>
      <dgm:t>
        <a:bodyPr/>
        <a:lstStyle/>
        <a:p>
          <a:endParaRPr lang="ru-RU"/>
        </a:p>
      </dgm:t>
    </dgm:pt>
    <dgm:pt modelId="{CA388561-90ED-40B5-ADAD-44DF3305E8B2}" type="pres">
      <dgm:prSet presAssocID="{34306E94-D6B5-4F2A-8DBA-81735AB129D6}" presName="composite2" presStyleCnt="0"/>
      <dgm:spPr/>
      <dgm:t>
        <a:bodyPr/>
        <a:lstStyle/>
        <a:p>
          <a:endParaRPr lang="ru-RU"/>
        </a:p>
      </dgm:t>
    </dgm:pt>
    <dgm:pt modelId="{7077343B-73C5-45FA-B1FC-F1A5B5F8B1B6}" type="pres">
      <dgm:prSet presAssocID="{34306E94-D6B5-4F2A-8DBA-81735AB129D6}" presName="background2" presStyleLbl="node2" presStyleIdx="2" presStyleCnt="3"/>
      <dgm:spPr/>
      <dgm:t>
        <a:bodyPr/>
        <a:lstStyle/>
        <a:p>
          <a:endParaRPr lang="ru-RU"/>
        </a:p>
      </dgm:t>
    </dgm:pt>
    <dgm:pt modelId="{0BFC1493-C78D-42B1-A7C9-638DBBB09CF1}" type="pres">
      <dgm:prSet presAssocID="{34306E94-D6B5-4F2A-8DBA-81735AB129D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375A37-8734-46B8-BB73-180C16841F43}" type="pres">
      <dgm:prSet presAssocID="{34306E94-D6B5-4F2A-8DBA-81735AB129D6}" presName="hierChild3" presStyleCnt="0"/>
      <dgm:spPr/>
      <dgm:t>
        <a:bodyPr/>
        <a:lstStyle/>
        <a:p>
          <a:endParaRPr lang="ru-RU"/>
        </a:p>
      </dgm:t>
    </dgm:pt>
  </dgm:ptLst>
  <dgm:cxnLst>
    <dgm:cxn modelId="{1DB7CF75-2F36-4590-8661-F79EFE650785}" type="presOf" srcId="{ACBAB7AD-8D96-46B5-B0E9-CF8A71AF8547}" destId="{7C3A4134-4547-4B19-9A0E-B76FBF26B79C}" srcOrd="0" destOrd="0" presId="urn:microsoft.com/office/officeart/2005/8/layout/hierarchy1"/>
    <dgm:cxn modelId="{F2E21252-8B0F-4B1F-998C-DD803BF8FBBA}" type="presOf" srcId="{7854F124-E5B8-433A-B8B1-77261943D1C3}" destId="{6D3E8C12-5080-402B-891E-07A564BC3DAE}" srcOrd="0" destOrd="0" presId="urn:microsoft.com/office/officeart/2005/8/layout/hierarchy1"/>
    <dgm:cxn modelId="{B26256C5-C067-42D7-AE7B-60B0E7500253}" srcId="{149230C6-82C9-452E-80B9-F11BA7F53818}" destId="{34306E94-D6B5-4F2A-8DBA-81735AB129D6}" srcOrd="2" destOrd="0" parTransId="{17FC2C97-CA45-4F5A-BAAF-AB599F6794EF}" sibTransId="{F6A91C5D-5E06-4488-84CC-5F0BAAED5A8D}"/>
    <dgm:cxn modelId="{869B2D7B-8CC8-44C7-9E5E-4E9471E20840}" type="presOf" srcId="{2D0DEE36-7DAD-42C5-9C1C-B270BB1B7ED7}" destId="{44C74DAB-1769-499C-A6DD-CB11B6C8CCBE}" srcOrd="0" destOrd="0" presId="urn:microsoft.com/office/officeart/2005/8/layout/hierarchy1"/>
    <dgm:cxn modelId="{EACC1D8D-0563-40ED-9D7C-5E26DD97BA39}" type="presOf" srcId="{149230C6-82C9-452E-80B9-F11BA7F53818}" destId="{D1C2ED3A-2728-4EC3-A642-32E5AC6E22BD}" srcOrd="0" destOrd="0" presId="urn:microsoft.com/office/officeart/2005/8/layout/hierarchy1"/>
    <dgm:cxn modelId="{1298C04C-48A7-4CB0-90AE-7A75DFF772BB}" srcId="{149230C6-82C9-452E-80B9-F11BA7F53818}" destId="{C5CB7E81-06F9-4DD0-87B8-6613EF1C7837}" srcOrd="1" destOrd="0" parTransId="{ACBAB7AD-8D96-46B5-B0E9-CF8A71AF8547}" sibTransId="{171DACEB-87BB-4F92-9C28-E7891BA94A29}"/>
    <dgm:cxn modelId="{8597F595-42C8-4202-A231-B37B2DA605EF}" srcId="{149230C6-82C9-452E-80B9-F11BA7F53818}" destId="{2D0DEE36-7DAD-42C5-9C1C-B270BB1B7ED7}" srcOrd="0" destOrd="0" parTransId="{6F437653-767E-4951-A73B-07599FA54993}" sibTransId="{34965C85-6115-4629-A6B7-B00C4271B42B}"/>
    <dgm:cxn modelId="{A7AA87A1-F8AD-4F6E-AF0F-545B09FD4F08}" type="presOf" srcId="{C5CB7E81-06F9-4DD0-87B8-6613EF1C7837}" destId="{11104D5C-14A0-4251-954A-3C59D8F6D3FD}" srcOrd="0" destOrd="0" presId="urn:microsoft.com/office/officeart/2005/8/layout/hierarchy1"/>
    <dgm:cxn modelId="{D5587044-E353-4159-871C-7541B4462815}" type="presOf" srcId="{34306E94-D6B5-4F2A-8DBA-81735AB129D6}" destId="{0BFC1493-C78D-42B1-A7C9-638DBBB09CF1}" srcOrd="0" destOrd="0" presId="urn:microsoft.com/office/officeart/2005/8/layout/hierarchy1"/>
    <dgm:cxn modelId="{5C2F9577-091E-4475-A44F-53AB2946C7DB}" srcId="{7854F124-E5B8-433A-B8B1-77261943D1C3}" destId="{149230C6-82C9-452E-80B9-F11BA7F53818}" srcOrd="0" destOrd="0" parTransId="{B8109E7A-8499-46E7-88CA-BF41D1464A94}" sibTransId="{BEB34B9C-893B-4907-A7DD-598DF1AC6937}"/>
    <dgm:cxn modelId="{77A6F47A-A385-4CAF-9FE9-FBC6CA5CC3DF}" type="presOf" srcId="{6F437653-767E-4951-A73B-07599FA54993}" destId="{608EC7C3-638F-4586-B412-7AADFF192054}" srcOrd="0" destOrd="0" presId="urn:microsoft.com/office/officeart/2005/8/layout/hierarchy1"/>
    <dgm:cxn modelId="{C375CA2F-F47C-4C5B-9ABC-C870B6D9BFFE}" type="presOf" srcId="{17FC2C97-CA45-4F5A-BAAF-AB599F6794EF}" destId="{9367D4AE-7842-422B-93F9-C2E298948AB5}" srcOrd="0" destOrd="0" presId="urn:microsoft.com/office/officeart/2005/8/layout/hierarchy1"/>
    <dgm:cxn modelId="{AEA7E5A0-BEA8-412D-94A5-1CDE56B21987}" type="presParOf" srcId="{6D3E8C12-5080-402B-891E-07A564BC3DAE}" destId="{160C4475-74EC-4590-A909-236C191A43B7}" srcOrd="0" destOrd="0" presId="urn:microsoft.com/office/officeart/2005/8/layout/hierarchy1"/>
    <dgm:cxn modelId="{1FA39CCD-E637-4735-9C77-79481097EEF7}" type="presParOf" srcId="{160C4475-74EC-4590-A909-236C191A43B7}" destId="{38EBF662-9351-4B0D-83BA-EAD9304CA3A0}" srcOrd="0" destOrd="0" presId="urn:microsoft.com/office/officeart/2005/8/layout/hierarchy1"/>
    <dgm:cxn modelId="{3EBAB871-169F-4DCB-B794-2CA07F9FD2B5}" type="presParOf" srcId="{38EBF662-9351-4B0D-83BA-EAD9304CA3A0}" destId="{BC8D9B72-C97B-4640-B213-CEA34452FAD8}" srcOrd="0" destOrd="0" presId="urn:microsoft.com/office/officeart/2005/8/layout/hierarchy1"/>
    <dgm:cxn modelId="{3084C4A8-D1E0-4E20-94D5-B20AE474966C}" type="presParOf" srcId="{38EBF662-9351-4B0D-83BA-EAD9304CA3A0}" destId="{D1C2ED3A-2728-4EC3-A642-32E5AC6E22BD}" srcOrd="1" destOrd="0" presId="urn:microsoft.com/office/officeart/2005/8/layout/hierarchy1"/>
    <dgm:cxn modelId="{A0617EB7-2672-40B6-B4A5-3C2F6C5E915A}" type="presParOf" srcId="{160C4475-74EC-4590-A909-236C191A43B7}" destId="{ED193A62-9B73-4188-AC0F-FA3F79DAF3C8}" srcOrd="1" destOrd="0" presId="urn:microsoft.com/office/officeart/2005/8/layout/hierarchy1"/>
    <dgm:cxn modelId="{44FFFBA5-02AF-40E7-839A-34B042A3CF27}" type="presParOf" srcId="{ED193A62-9B73-4188-AC0F-FA3F79DAF3C8}" destId="{608EC7C3-638F-4586-B412-7AADFF192054}" srcOrd="0" destOrd="0" presId="urn:microsoft.com/office/officeart/2005/8/layout/hierarchy1"/>
    <dgm:cxn modelId="{83BF0FB1-5B80-45DF-BE06-7EBD9A537CD2}" type="presParOf" srcId="{ED193A62-9B73-4188-AC0F-FA3F79DAF3C8}" destId="{02629BCA-3C43-4932-A41E-061699270E49}" srcOrd="1" destOrd="0" presId="urn:microsoft.com/office/officeart/2005/8/layout/hierarchy1"/>
    <dgm:cxn modelId="{0DB645C3-C0D4-4848-8A5B-002F5D27FF5B}" type="presParOf" srcId="{02629BCA-3C43-4932-A41E-061699270E49}" destId="{07404E64-90DD-4DDD-927D-F8C2C3EC8ACA}" srcOrd="0" destOrd="0" presId="urn:microsoft.com/office/officeart/2005/8/layout/hierarchy1"/>
    <dgm:cxn modelId="{3B431354-519D-4B6C-82ED-B57BFB6DC88F}" type="presParOf" srcId="{07404E64-90DD-4DDD-927D-F8C2C3EC8ACA}" destId="{FFD90053-BB68-49F3-86FF-6540068B2525}" srcOrd="0" destOrd="0" presId="urn:microsoft.com/office/officeart/2005/8/layout/hierarchy1"/>
    <dgm:cxn modelId="{EF74A181-FBB6-4E1F-B6EE-8FDEBD16CB7A}" type="presParOf" srcId="{07404E64-90DD-4DDD-927D-F8C2C3EC8ACA}" destId="{44C74DAB-1769-499C-A6DD-CB11B6C8CCBE}" srcOrd="1" destOrd="0" presId="urn:microsoft.com/office/officeart/2005/8/layout/hierarchy1"/>
    <dgm:cxn modelId="{C25C2C80-BC08-4323-911D-0CFAECF14BD6}" type="presParOf" srcId="{02629BCA-3C43-4932-A41E-061699270E49}" destId="{CC4F2729-505A-47B7-B317-42165F5BCA0D}" srcOrd="1" destOrd="0" presId="urn:microsoft.com/office/officeart/2005/8/layout/hierarchy1"/>
    <dgm:cxn modelId="{40A382A6-0F8D-42F7-AB90-FD3F00C127F3}" type="presParOf" srcId="{ED193A62-9B73-4188-AC0F-FA3F79DAF3C8}" destId="{7C3A4134-4547-4B19-9A0E-B76FBF26B79C}" srcOrd="2" destOrd="0" presId="urn:microsoft.com/office/officeart/2005/8/layout/hierarchy1"/>
    <dgm:cxn modelId="{601D0A91-77B7-4D29-89BF-A053FDF8E5C2}" type="presParOf" srcId="{ED193A62-9B73-4188-AC0F-FA3F79DAF3C8}" destId="{9E8FBB01-EDAC-463B-94C6-CF9E5E6BF6C7}" srcOrd="3" destOrd="0" presId="urn:microsoft.com/office/officeart/2005/8/layout/hierarchy1"/>
    <dgm:cxn modelId="{82AB2DD9-3F91-4388-849B-0C823DB8789E}" type="presParOf" srcId="{9E8FBB01-EDAC-463B-94C6-CF9E5E6BF6C7}" destId="{5DE9FDD8-7502-4F4E-9338-E67B16CD6E25}" srcOrd="0" destOrd="0" presId="urn:microsoft.com/office/officeart/2005/8/layout/hierarchy1"/>
    <dgm:cxn modelId="{A60CAD42-8BB1-45B3-9C31-A56B151A7C87}" type="presParOf" srcId="{5DE9FDD8-7502-4F4E-9338-E67B16CD6E25}" destId="{80B4370C-AAE2-4977-9687-14D6CADD302D}" srcOrd="0" destOrd="0" presId="urn:microsoft.com/office/officeart/2005/8/layout/hierarchy1"/>
    <dgm:cxn modelId="{DFE455D3-8873-4CFD-9A72-4F05EFB2568D}" type="presParOf" srcId="{5DE9FDD8-7502-4F4E-9338-E67B16CD6E25}" destId="{11104D5C-14A0-4251-954A-3C59D8F6D3FD}" srcOrd="1" destOrd="0" presId="urn:microsoft.com/office/officeart/2005/8/layout/hierarchy1"/>
    <dgm:cxn modelId="{388903C1-7193-45CD-96C9-4B373895E541}" type="presParOf" srcId="{9E8FBB01-EDAC-463B-94C6-CF9E5E6BF6C7}" destId="{BE8BAD86-F1CF-4478-AF49-65E044347E6B}" srcOrd="1" destOrd="0" presId="urn:microsoft.com/office/officeart/2005/8/layout/hierarchy1"/>
    <dgm:cxn modelId="{15BE605D-A5CF-4377-91C2-C962CC9FA6A8}" type="presParOf" srcId="{ED193A62-9B73-4188-AC0F-FA3F79DAF3C8}" destId="{9367D4AE-7842-422B-93F9-C2E298948AB5}" srcOrd="4" destOrd="0" presId="urn:microsoft.com/office/officeart/2005/8/layout/hierarchy1"/>
    <dgm:cxn modelId="{CF8885A4-5871-4109-82E8-90FEA9CE9671}" type="presParOf" srcId="{ED193A62-9B73-4188-AC0F-FA3F79DAF3C8}" destId="{286DFEB3-AF7A-45F8-B438-291BAAEF5732}" srcOrd="5" destOrd="0" presId="urn:microsoft.com/office/officeart/2005/8/layout/hierarchy1"/>
    <dgm:cxn modelId="{347B55B1-2716-46A9-B496-A8FF1C0738B1}" type="presParOf" srcId="{286DFEB3-AF7A-45F8-B438-291BAAEF5732}" destId="{CA388561-90ED-40B5-ADAD-44DF3305E8B2}" srcOrd="0" destOrd="0" presId="urn:microsoft.com/office/officeart/2005/8/layout/hierarchy1"/>
    <dgm:cxn modelId="{85C74074-956C-4691-82BC-3FC3709CCD0D}" type="presParOf" srcId="{CA388561-90ED-40B5-ADAD-44DF3305E8B2}" destId="{7077343B-73C5-45FA-B1FC-F1A5B5F8B1B6}" srcOrd="0" destOrd="0" presId="urn:microsoft.com/office/officeart/2005/8/layout/hierarchy1"/>
    <dgm:cxn modelId="{21F26299-1F7B-410D-8B2A-5B6D7C876467}" type="presParOf" srcId="{CA388561-90ED-40B5-ADAD-44DF3305E8B2}" destId="{0BFC1493-C78D-42B1-A7C9-638DBBB09CF1}" srcOrd="1" destOrd="0" presId="urn:microsoft.com/office/officeart/2005/8/layout/hierarchy1"/>
    <dgm:cxn modelId="{59E9C767-8FFE-4AF7-8DD2-5567527C394D}" type="presParOf" srcId="{286DFEB3-AF7A-45F8-B438-291BAAEF5732}" destId="{09375A37-8734-46B8-BB73-180C16841F43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06A098-0AF4-4526-85C8-D23C60343AB4}" type="doc">
      <dgm:prSet loTypeId="urn:microsoft.com/office/officeart/2005/8/layout/hierarchy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1F0DFD-FD76-40A8-8493-CDDD32E5B410}">
      <dgm:prSet phldrT="[Текст]"/>
      <dgm:spPr/>
      <dgm:t>
        <a:bodyPr/>
        <a:lstStyle/>
        <a:p>
          <a:r>
            <a:rPr lang="ru-RU" dirty="0" smtClean="0"/>
            <a:t>Проверка</a:t>
          </a:r>
          <a:endParaRPr lang="ru-RU" dirty="0"/>
        </a:p>
      </dgm:t>
    </dgm:pt>
    <dgm:pt modelId="{73A54CF0-00EF-4070-8053-BF08DD05C7C4}" type="parTrans" cxnId="{31B5A1E6-B5B0-495B-82D9-5353C635D048}">
      <dgm:prSet/>
      <dgm:spPr/>
      <dgm:t>
        <a:bodyPr/>
        <a:lstStyle/>
        <a:p>
          <a:endParaRPr lang="ru-RU"/>
        </a:p>
      </dgm:t>
    </dgm:pt>
    <dgm:pt modelId="{685678C2-E938-4507-8E78-44332DE0AABB}" type="sibTrans" cxnId="{31B5A1E6-B5B0-495B-82D9-5353C635D048}">
      <dgm:prSet/>
      <dgm:spPr/>
      <dgm:t>
        <a:bodyPr/>
        <a:lstStyle/>
        <a:p>
          <a:endParaRPr lang="ru-RU"/>
        </a:p>
      </dgm:t>
    </dgm:pt>
    <dgm:pt modelId="{581C1606-D7C1-4AB9-919E-0E8477643204}">
      <dgm:prSet phldrT="[Текст]" custT="1"/>
      <dgm:spPr/>
      <dgm:t>
        <a:bodyPr/>
        <a:lstStyle/>
        <a:p>
          <a:r>
            <a:rPr lang="ru-RU" sz="2700" dirty="0" smtClean="0"/>
            <a:t>Оценивание</a:t>
          </a:r>
        </a:p>
        <a:p>
          <a:r>
            <a:rPr lang="ru-RU" sz="2400" dirty="0" smtClean="0"/>
            <a:t>(как процесс)</a:t>
          </a:r>
          <a:endParaRPr lang="ru-RU" sz="2400" dirty="0"/>
        </a:p>
      </dgm:t>
    </dgm:pt>
    <dgm:pt modelId="{D6DE66EA-8280-4FF9-8EBF-3062D9A03A60}" type="parTrans" cxnId="{15EF1687-2029-4303-BE4A-07A161CD7C5F}">
      <dgm:prSet/>
      <dgm:spPr/>
      <dgm:t>
        <a:bodyPr/>
        <a:lstStyle/>
        <a:p>
          <a:endParaRPr lang="ru-RU"/>
        </a:p>
      </dgm:t>
    </dgm:pt>
    <dgm:pt modelId="{6BD0DDE0-EC92-4E31-8A6C-ADD6FBB1B22C}" type="sibTrans" cxnId="{15EF1687-2029-4303-BE4A-07A161CD7C5F}">
      <dgm:prSet/>
      <dgm:spPr/>
      <dgm:t>
        <a:bodyPr/>
        <a:lstStyle/>
        <a:p>
          <a:endParaRPr lang="ru-RU"/>
        </a:p>
      </dgm:t>
    </dgm:pt>
    <dgm:pt modelId="{9F4635D1-B680-4B69-A571-0CB1E0C56D53}">
      <dgm:prSet phldrT="[Текст]" custT="1"/>
      <dgm:spPr/>
      <dgm:t>
        <a:bodyPr/>
        <a:lstStyle/>
        <a:p>
          <a:r>
            <a:rPr lang="ru-RU" sz="2700" dirty="0" smtClean="0"/>
            <a:t>Оценка</a:t>
          </a:r>
        </a:p>
        <a:p>
          <a:r>
            <a:rPr lang="ru-RU" sz="2400" dirty="0" smtClean="0"/>
            <a:t>(как результат)</a:t>
          </a:r>
          <a:endParaRPr lang="ru-RU" sz="2400" dirty="0"/>
        </a:p>
      </dgm:t>
    </dgm:pt>
    <dgm:pt modelId="{E26908E0-B7B3-4C16-85FB-61BBA3FD8EC9}" type="parTrans" cxnId="{4C2756A6-4099-48A2-8B65-E37179E23159}">
      <dgm:prSet/>
      <dgm:spPr/>
      <dgm:t>
        <a:bodyPr/>
        <a:lstStyle/>
        <a:p>
          <a:endParaRPr lang="ru-RU"/>
        </a:p>
      </dgm:t>
    </dgm:pt>
    <dgm:pt modelId="{6DF2F12B-E4AB-42C0-BB07-524C5620FF97}" type="sibTrans" cxnId="{4C2756A6-4099-48A2-8B65-E37179E23159}">
      <dgm:prSet/>
      <dgm:spPr/>
      <dgm:t>
        <a:bodyPr/>
        <a:lstStyle/>
        <a:p>
          <a:endParaRPr lang="ru-RU"/>
        </a:p>
      </dgm:t>
    </dgm:pt>
    <dgm:pt modelId="{029F482E-F5AD-4DC2-9ED3-866D1CB1FE23}" type="pres">
      <dgm:prSet presAssocID="{5406A098-0AF4-4526-85C8-D23C60343A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6F45D2-A2AA-4C95-97C4-ABB50FC986EE}" type="pres">
      <dgm:prSet presAssocID="{401F0DFD-FD76-40A8-8493-CDDD32E5B410}" presName="hierRoot1" presStyleCnt="0"/>
      <dgm:spPr/>
    </dgm:pt>
    <dgm:pt modelId="{0C7FCD74-85A4-4E98-869B-8A385BD0A36F}" type="pres">
      <dgm:prSet presAssocID="{401F0DFD-FD76-40A8-8493-CDDD32E5B410}" presName="composite" presStyleCnt="0"/>
      <dgm:spPr/>
    </dgm:pt>
    <dgm:pt modelId="{5DA967AE-6EA6-4036-A976-9B035E0F060C}" type="pres">
      <dgm:prSet presAssocID="{401F0DFD-FD76-40A8-8493-CDDD32E5B410}" presName="background" presStyleLbl="node0" presStyleIdx="0" presStyleCnt="1"/>
      <dgm:spPr/>
    </dgm:pt>
    <dgm:pt modelId="{33379059-8263-4FDA-BB91-20A3BE98C912}" type="pres">
      <dgm:prSet presAssocID="{401F0DFD-FD76-40A8-8493-CDDD32E5B41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0681DC-69A4-404B-8BB1-860AB73933C2}" type="pres">
      <dgm:prSet presAssocID="{401F0DFD-FD76-40A8-8493-CDDD32E5B410}" presName="hierChild2" presStyleCnt="0"/>
      <dgm:spPr/>
    </dgm:pt>
    <dgm:pt modelId="{F6E2B4F3-B792-4EAA-8625-58B7BB8FD1C4}" type="pres">
      <dgm:prSet presAssocID="{D6DE66EA-8280-4FF9-8EBF-3062D9A03A6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A3B60E4-23EF-41B2-8ED3-7CB196855F25}" type="pres">
      <dgm:prSet presAssocID="{581C1606-D7C1-4AB9-919E-0E8477643204}" presName="hierRoot2" presStyleCnt="0"/>
      <dgm:spPr/>
    </dgm:pt>
    <dgm:pt modelId="{89ECDA0E-C7B5-43A5-BDF0-EE068AB065A1}" type="pres">
      <dgm:prSet presAssocID="{581C1606-D7C1-4AB9-919E-0E8477643204}" presName="composite2" presStyleCnt="0"/>
      <dgm:spPr/>
    </dgm:pt>
    <dgm:pt modelId="{E73E97C3-A3BD-48D6-B28F-A34393E5076C}" type="pres">
      <dgm:prSet presAssocID="{581C1606-D7C1-4AB9-919E-0E8477643204}" presName="background2" presStyleLbl="node2" presStyleIdx="0" presStyleCnt="2"/>
      <dgm:spPr/>
    </dgm:pt>
    <dgm:pt modelId="{3FE32ABA-C956-4D0F-985B-2596135FA8CC}" type="pres">
      <dgm:prSet presAssocID="{581C1606-D7C1-4AB9-919E-0E847764320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2E8195-7FB1-4CA2-A5B0-FE2BE0605F75}" type="pres">
      <dgm:prSet presAssocID="{581C1606-D7C1-4AB9-919E-0E8477643204}" presName="hierChild3" presStyleCnt="0"/>
      <dgm:spPr/>
    </dgm:pt>
    <dgm:pt modelId="{B7527D0A-E972-4129-A3D4-BF6C3C3EF08B}" type="pres">
      <dgm:prSet presAssocID="{E26908E0-B7B3-4C16-85FB-61BBA3FD8EC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FFF1294-6EF9-4E52-A475-94E326C24353}" type="pres">
      <dgm:prSet presAssocID="{9F4635D1-B680-4B69-A571-0CB1E0C56D53}" presName="hierRoot2" presStyleCnt="0"/>
      <dgm:spPr/>
    </dgm:pt>
    <dgm:pt modelId="{46CEDB6E-FFF4-4385-961E-17B1D5B7D7F2}" type="pres">
      <dgm:prSet presAssocID="{9F4635D1-B680-4B69-A571-0CB1E0C56D53}" presName="composite2" presStyleCnt="0"/>
      <dgm:spPr/>
    </dgm:pt>
    <dgm:pt modelId="{973D0F0E-CFFB-4EF0-A346-DFE5931BD554}" type="pres">
      <dgm:prSet presAssocID="{9F4635D1-B680-4B69-A571-0CB1E0C56D53}" presName="background2" presStyleLbl="node2" presStyleIdx="1" presStyleCnt="2"/>
      <dgm:spPr/>
    </dgm:pt>
    <dgm:pt modelId="{5062271D-49C1-4F3E-9CF5-5D54FC39C7EF}" type="pres">
      <dgm:prSet presAssocID="{9F4635D1-B680-4B69-A571-0CB1E0C56D5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FF94C9-470E-45E2-AF9D-29E7104BE659}" type="pres">
      <dgm:prSet presAssocID="{9F4635D1-B680-4B69-A571-0CB1E0C56D53}" presName="hierChild3" presStyleCnt="0"/>
      <dgm:spPr/>
    </dgm:pt>
  </dgm:ptLst>
  <dgm:cxnLst>
    <dgm:cxn modelId="{C66E876E-F51F-461B-87EC-60BA2312E625}" type="presOf" srcId="{581C1606-D7C1-4AB9-919E-0E8477643204}" destId="{3FE32ABA-C956-4D0F-985B-2596135FA8CC}" srcOrd="0" destOrd="0" presId="urn:microsoft.com/office/officeart/2005/8/layout/hierarchy1"/>
    <dgm:cxn modelId="{F4FD1B13-5B29-41DC-BD86-F60DBD72ED56}" type="presOf" srcId="{9F4635D1-B680-4B69-A571-0CB1E0C56D53}" destId="{5062271D-49C1-4F3E-9CF5-5D54FC39C7EF}" srcOrd="0" destOrd="0" presId="urn:microsoft.com/office/officeart/2005/8/layout/hierarchy1"/>
    <dgm:cxn modelId="{31B5A1E6-B5B0-495B-82D9-5353C635D048}" srcId="{5406A098-0AF4-4526-85C8-D23C60343AB4}" destId="{401F0DFD-FD76-40A8-8493-CDDD32E5B410}" srcOrd="0" destOrd="0" parTransId="{73A54CF0-00EF-4070-8053-BF08DD05C7C4}" sibTransId="{685678C2-E938-4507-8E78-44332DE0AABB}"/>
    <dgm:cxn modelId="{32B0CA11-A62A-44CF-9186-584850653F6C}" type="presOf" srcId="{E26908E0-B7B3-4C16-85FB-61BBA3FD8EC9}" destId="{B7527D0A-E972-4129-A3D4-BF6C3C3EF08B}" srcOrd="0" destOrd="0" presId="urn:microsoft.com/office/officeart/2005/8/layout/hierarchy1"/>
    <dgm:cxn modelId="{2AB099C3-F665-450F-8079-1345CC11AD3A}" type="presOf" srcId="{401F0DFD-FD76-40A8-8493-CDDD32E5B410}" destId="{33379059-8263-4FDA-BB91-20A3BE98C912}" srcOrd="0" destOrd="0" presId="urn:microsoft.com/office/officeart/2005/8/layout/hierarchy1"/>
    <dgm:cxn modelId="{6E8770FF-7C42-4E75-B370-3E1557E1FBC9}" type="presOf" srcId="{5406A098-0AF4-4526-85C8-D23C60343AB4}" destId="{029F482E-F5AD-4DC2-9ED3-866D1CB1FE23}" srcOrd="0" destOrd="0" presId="urn:microsoft.com/office/officeart/2005/8/layout/hierarchy1"/>
    <dgm:cxn modelId="{15EF1687-2029-4303-BE4A-07A161CD7C5F}" srcId="{401F0DFD-FD76-40A8-8493-CDDD32E5B410}" destId="{581C1606-D7C1-4AB9-919E-0E8477643204}" srcOrd="0" destOrd="0" parTransId="{D6DE66EA-8280-4FF9-8EBF-3062D9A03A60}" sibTransId="{6BD0DDE0-EC92-4E31-8A6C-ADD6FBB1B22C}"/>
    <dgm:cxn modelId="{4C2756A6-4099-48A2-8B65-E37179E23159}" srcId="{401F0DFD-FD76-40A8-8493-CDDD32E5B410}" destId="{9F4635D1-B680-4B69-A571-0CB1E0C56D53}" srcOrd="1" destOrd="0" parTransId="{E26908E0-B7B3-4C16-85FB-61BBA3FD8EC9}" sibTransId="{6DF2F12B-E4AB-42C0-BB07-524C5620FF97}"/>
    <dgm:cxn modelId="{0A34D0DD-93FF-4D23-B71A-72EEDDED487E}" type="presOf" srcId="{D6DE66EA-8280-4FF9-8EBF-3062D9A03A60}" destId="{F6E2B4F3-B792-4EAA-8625-58B7BB8FD1C4}" srcOrd="0" destOrd="0" presId="urn:microsoft.com/office/officeart/2005/8/layout/hierarchy1"/>
    <dgm:cxn modelId="{1E932B52-A346-4CF7-9E6B-B1A79AC50CCE}" type="presParOf" srcId="{029F482E-F5AD-4DC2-9ED3-866D1CB1FE23}" destId="{936F45D2-A2AA-4C95-97C4-ABB50FC986EE}" srcOrd="0" destOrd="0" presId="urn:microsoft.com/office/officeart/2005/8/layout/hierarchy1"/>
    <dgm:cxn modelId="{3D92CC0A-D4B9-4CDC-946B-E82EAEB93FD3}" type="presParOf" srcId="{936F45D2-A2AA-4C95-97C4-ABB50FC986EE}" destId="{0C7FCD74-85A4-4E98-869B-8A385BD0A36F}" srcOrd="0" destOrd="0" presId="urn:microsoft.com/office/officeart/2005/8/layout/hierarchy1"/>
    <dgm:cxn modelId="{10717901-9951-4A66-8659-ED8218636874}" type="presParOf" srcId="{0C7FCD74-85A4-4E98-869B-8A385BD0A36F}" destId="{5DA967AE-6EA6-4036-A976-9B035E0F060C}" srcOrd="0" destOrd="0" presId="urn:microsoft.com/office/officeart/2005/8/layout/hierarchy1"/>
    <dgm:cxn modelId="{780DAA3E-695C-4884-9C4E-0427EC419D9A}" type="presParOf" srcId="{0C7FCD74-85A4-4E98-869B-8A385BD0A36F}" destId="{33379059-8263-4FDA-BB91-20A3BE98C912}" srcOrd="1" destOrd="0" presId="urn:microsoft.com/office/officeart/2005/8/layout/hierarchy1"/>
    <dgm:cxn modelId="{5E5CF74E-B86E-4C8F-AC1B-5C9998B54088}" type="presParOf" srcId="{936F45D2-A2AA-4C95-97C4-ABB50FC986EE}" destId="{1D0681DC-69A4-404B-8BB1-860AB73933C2}" srcOrd="1" destOrd="0" presId="urn:microsoft.com/office/officeart/2005/8/layout/hierarchy1"/>
    <dgm:cxn modelId="{8E0A8DA6-BC48-4D9C-8427-9996F36D95EA}" type="presParOf" srcId="{1D0681DC-69A4-404B-8BB1-860AB73933C2}" destId="{F6E2B4F3-B792-4EAA-8625-58B7BB8FD1C4}" srcOrd="0" destOrd="0" presId="urn:microsoft.com/office/officeart/2005/8/layout/hierarchy1"/>
    <dgm:cxn modelId="{90E760D9-48F1-471E-A2E9-EDC9E5120058}" type="presParOf" srcId="{1D0681DC-69A4-404B-8BB1-860AB73933C2}" destId="{DA3B60E4-23EF-41B2-8ED3-7CB196855F25}" srcOrd="1" destOrd="0" presId="urn:microsoft.com/office/officeart/2005/8/layout/hierarchy1"/>
    <dgm:cxn modelId="{6852E09B-5D19-44A7-AB8D-6D63F504099D}" type="presParOf" srcId="{DA3B60E4-23EF-41B2-8ED3-7CB196855F25}" destId="{89ECDA0E-C7B5-43A5-BDF0-EE068AB065A1}" srcOrd="0" destOrd="0" presId="urn:microsoft.com/office/officeart/2005/8/layout/hierarchy1"/>
    <dgm:cxn modelId="{EF4CDE6A-48DB-4B8B-8405-3BD3BA283627}" type="presParOf" srcId="{89ECDA0E-C7B5-43A5-BDF0-EE068AB065A1}" destId="{E73E97C3-A3BD-48D6-B28F-A34393E5076C}" srcOrd="0" destOrd="0" presId="urn:microsoft.com/office/officeart/2005/8/layout/hierarchy1"/>
    <dgm:cxn modelId="{DE289659-A879-4D15-A63F-37814D5B2726}" type="presParOf" srcId="{89ECDA0E-C7B5-43A5-BDF0-EE068AB065A1}" destId="{3FE32ABA-C956-4D0F-985B-2596135FA8CC}" srcOrd="1" destOrd="0" presId="urn:microsoft.com/office/officeart/2005/8/layout/hierarchy1"/>
    <dgm:cxn modelId="{0C0EA5EC-391B-48B4-AC69-58A559D6B902}" type="presParOf" srcId="{DA3B60E4-23EF-41B2-8ED3-7CB196855F25}" destId="{692E8195-7FB1-4CA2-A5B0-FE2BE0605F75}" srcOrd="1" destOrd="0" presId="urn:microsoft.com/office/officeart/2005/8/layout/hierarchy1"/>
    <dgm:cxn modelId="{F6E651F1-ADB5-4F08-AD3E-33772F4F363F}" type="presParOf" srcId="{1D0681DC-69A4-404B-8BB1-860AB73933C2}" destId="{B7527D0A-E972-4129-A3D4-BF6C3C3EF08B}" srcOrd="2" destOrd="0" presId="urn:microsoft.com/office/officeart/2005/8/layout/hierarchy1"/>
    <dgm:cxn modelId="{54C7B130-B318-483C-BF36-4DF94F4CB6F6}" type="presParOf" srcId="{1D0681DC-69A4-404B-8BB1-860AB73933C2}" destId="{CFFF1294-6EF9-4E52-A475-94E326C24353}" srcOrd="3" destOrd="0" presId="urn:microsoft.com/office/officeart/2005/8/layout/hierarchy1"/>
    <dgm:cxn modelId="{02A1B425-0DC1-4957-8629-7E3AC5B278B1}" type="presParOf" srcId="{CFFF1294-6EF9-4E52-A475-94E326C24353}" destId="{46CEDB6E-FFF4-4385-961E-17B1D5B7D7F2}" srcOrd="0" destOrd="0" presId="urn:microsoft.com/office/officeart/2005/8/layout/hierarchy1"/>
    <dgm:cxn modelId="{E8B5EF4C-53D5-4A75-8703-D042BD770830}" type="presParOf" srcId="{46CEDB6E-FFF4-4385-961E-17B1D5B7D7F2}" destId="{973D0F0E-CFFB-4EF0-A346-DFE5931BD554}" srcOrd="0" destOrd="0" presId="urn:microsoft.com/office/officeart/2005/8/layout/hierarchy1"/>
    <dgm:cxn modelId="{63E09257-D4EF-4C6D-BB1E-8AADFAA44DCA}" type="presParOf" srcId="{46CEDB6E-FFF4-4385-961E-17B1D5B7D7F2}" destId="{5062271D-49C1-4F3E-9CF5-5D54FC39C7EF}" srcOrd="1" destOrd="0" presId="urn:microsoft.com/office/officeart/2005/8/layout/hierarchy1"/>
    <dgm:cxn modelId="{7EDBD960-4C4A-44DD-8AF1-E20382951AA5}" type="presParOf" srcId="{CFFF1294-6EF9-4E52-A475-94E326C24353}" destId="{4CFF94C9-470E-45E2-AF9D-29E7104BE659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3411AA7-2C43-4CF5-B6E7-877863E5F9E3}" type="datetimeFigureOut">
              <a:rPr lang="ru-RU"/>
              <a:pPr>
                <a:defRPr/>
              </a:pPr>
              <a:t>24.12.2009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F997189-31EC-4464-8F16-0C24BD95B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E7C08F-5E80-4256-8E4D-4FDB82A99987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2663825"/>
            <a:ext cx="6227763" cy="10080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376488"/>
            <a:ext cx="6048375" cy="1109662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2369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263" y="2286000"/>
            <a:ext cx="7893050" cy="1065213"/>
          </a:xfrm>
          <a:solidFill>
            <a:schemeClr val="accent2"/>
          </a:solidFill>
        </p:spPr>
        <p:txBody>
          <a:bodyPr/>
          <a:lstStyle/>
          <a:p>
            <a:pPr algn="ctr">
              <a:defRPr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Tahoma" charset="0"/>
              </a:rPr>
              <a:t>Современные методы  оценивания</a:t>
            </a:r>
            <a:endParaRPr lang="uk-UA" sz="4800" dirty="0">
              <a:solidFill>
                <a:schemeClr val="accent4">
                  <a:lumMod val="50000"/>
                </a:schemeClr>
              </a:solidFill>
              <a:latin typeface="Tahoma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240088"/>
            <a:ext cx="4535488" cy="381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uk-UA" smtClean="0"/>
          </a:p>
        </p:txBody>
      </p:sp>
      <p:pic>
        <p:nvPicPr>
          <p:cNvPr id="4" name="Picture 5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071938"/>
            <a:ext cx="3071813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Методы оценки знаний, умений и навыков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63" y="3286125"/>
            <a:ext cx="6605587" cy="3165475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sz="3600" smtClean="0"/>
              <a:t>Традиционные</a:t>
            </a:r>
          </a:p>
          <a:p>
            <a:pPr>
              <a:buFontTx/>
              <a:buBlip>
                <a:blip r:embed="rId2"/>
              </a:buBlip>
            </a:pPr>
            <a:r>
              <a:rPr lang="ru-RU" sz="3600" smtClean="0"/>
              <a:t>Современные</a:t>
            </a: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6516688" y="2924175"/>
            <a:ext cx="1341437" cy="2647950"/>
          </a:xfrm>
          <a:prstGeom prst="lightningBol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428625" y="2071688"/>
            <a:ext cx="1143000" cy="2928937"/>
          </a:xfrm>
          <a:prstGeom prst="lightningBol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Традиционные методы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500" y="2928938"/>
            <a:ext cx="7105650" cy="3522662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smtClean="0"/>
              <a:t>Повседневное наблюдение</a:t>
            </a:r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Устный опрос</a:t>
            </a:r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Письменная проверка</a:t>
            </a:r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Поурочный балл</a:t>
            </a:r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Контрольные работы</a:t>
            </a:r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Проверка домашних работ учащихся</a:t>
            </a:r>
          </a:p>
        </p:txBody>
      </p:sp>
      <p:pic>
        <p:nvPicPr>
          <p:cNvPr id="13316" name="Picture 5" descr="мышонок читает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14313"/>
            <a:ext cx="241141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14313"/>
            <a:ext cx="6553200" cy="508000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Современные методы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785813"/>
            <a:ext cx="7643812" cy="3959225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smtClean="0"/>
              <a:t>Домашняя контрольная работа (ДКР)</a:t>
            </a:r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Зачёты</a:t>
            </a:r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Рейтинговый метод</a:t>
            </a:r>
            <a:endParaRPr lang="en-US" smtClean="0"/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Тестирование</a:t>
            </a:r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Эссе</a:t>
            </a:r>
          </a:p>
          <a:p>
            <a:pPr>
              <a:buFontTx/>
              <a:buBlip>
                <a:blip r:embed="rId2"/>
              </a:buBlip>
            </a:pPr>
            <a:r>
              <a:rPr lang="ru-RU" smtClean="0"/>
              <a:t>Нестандартные</a:t>
            </a:r>
          </a:p>
          <a:p>
            <a:pPr lvl="1">
              <a:buFont typeface="Wingdings" pitchFamily="2" charset="2"/>
              <a:buChar char="Ø"/>
            </a:pPr>
            <a:r>
              <a:rPr lang="ru-RU" b="0" i="1" smtClean="0"/>
              <a:t>Учебное портфолио</a:t>
            </a:r>
          </a:p>
          <a:p>
            <a:pPr lvl="1">
              <a:buFont typeface="Wingdings" pitchFamily="2" charset="2"/>
              <a:buChar char="Ø"/>
            </a:pPr>
            <a:r>
              <a:rPr lang="ru-RU" b="0" i="1" smtClean="0"/>
              <a:t>Мониторинг</a:t>
            </a:r>
          </a:p>
          <a:p>
            <a:pPr lvl="1">
              <a:buFont typeface="Wingdings" pitchFamily="2" charset="2"/>
              <a:buChar char="Ø"/>
            </a:pPr>
            <a:r>
              <a:rPr lang="ru-RU" b="0" i="1" smtClean="0"/>
              <a:t>Математическая эстафета</a:t>
            </a:r>
          </a:p>
          <a:p>
            <a:pPr lvl="1">
              <a:buFont typeface="Wingdings" pitchFamily="2" charset="2"/>
              <a:buChar char="Ø"/>
            </a:pPr>
            <a:r>
              <a:rPr lang="ru-RU" b="0" i="1" smtClean="0"/>
              <a:t>Математическая викторина</a:t>
            </a:r>
          </a:p>
          <a:p>
            <a:pPr lvl="1">
              <a:buFont typeface="Wingdings" pitchFamily="2" charset="2"/>
              <a:buChar char="Ø"/>
            </a:pPr>
            <a:r>
              <a:rPr lang="ru-RU" b="0" i="1" smtClean="0"/>
              <a:t>Кроссворд</a:t>
            </a:r>
          </a:p>
          <a:p>
            <a:pPr lvl="1">
              <a:buFont typeface="Wingdings" pitchFamily="2" charset="2"/>
              <a:buChar char="Ø"/>
            </a:pPr>
            <a:r>
              <a:rPr lang="ru-RU" b="0" i="1" smtClean="0"/>
              <a:t>Математическое лото</a:t>
            </a:r>
          </a:p>
          <a:p>
            <a:pPr lvl="1">
              <a:buFont typeface="Wingdings" pitchFamily="2" charset="2"/>
              <a:buChar char="Ø"/>
            </a:pPr>
            <a:r>
              <a:rPr lang="ru-RU" b="0" i="1" smtClean="0"/>
              <a:t>Математические турниры</a:t>
            </a:r>
          </a:p>
          <a:p>
            <a:pPr lvl="1">
              <a:buFont typeface="Wingdings" pitchFamily="2" charset="2"/>
              <a:buChar char="Ø"/>
            </a:pPr>
            <a:endParaRPr lang="ru-RU" smtClean="0"/>
          </a:p>
          <a:p>
            <a:pPr lvl="1">
              <a:buFont typeface="Wingdings" pitchFamily="2" charset="2"/>
              <a:buChar char="Ø"/>
            </a:pPr>
            <a:endParaRPr lang="ru-RU" smtClean="0"/>
          </a:p>
        </p:txBody>
      </p:sp>
      <p:pic>
        <p:nvPicPr>
          <p:cNvPr id="14340" name="Picture 5" descr="мышонок читает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1143000"/>
            <a:ext cx="25717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28625" y="2286000"/>
            <a:ext cx="8286750" cy="508000"/>
          </a:xfrm>
        </p:spPr>
        <p:txBody>
          <a:bodyPr/>
          <a:lstStyle/>
          <a:p>
            <a:pPr algn="ctr"/>
            <a:r>
              <a:rPr lang="ru-RU" smtClean="0"/>
              <a:t>Творчеству учителей нет предела!</a:t>
            </a:r>
            <a:br>
              <a:rPr lang="ru-RU" smtClean="0"/>
            </a:br>
            <a:r>
              <a:rPr lang="ru-RU" smtClean="0"/>
              <a:t>Новых Вам творческих успехов!</a:t>
            </a:r>
            <a:br>
              <a:rPr lang="ru-RU" smtClean="0"/>
            </a:br>
            <a:r>
              <a:rPr lang="ru-RU" smtClean="0"/>
              <a:t>   С Новым 2010 годом! </a:t>
            </a:r>
          </a:p>
        </p:txBody>
      </p:sp>
      <p:pic>
        <p:nvPicPr>
          <p:cNvPr id="15363" name="Picture 2" descr="G:\Картинки флеш\Картинки флеш\ЕЛКИ\elka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3500438"/>
            <a:ext cx="307181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34351" y="2428868"/>
            <a:ext cx="7875297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88" name="Picture 12" descr="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286125" y="3571875"/>
            <a:ext cx="30003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3786188"/>
            <a:ext cx="7429500" cy="649287"/>
          </a:xfrm>
        </p:spPr>
        <p:txBody>
          <a:bodyPr/>
          <a:lstStyle/>
          <a:p>
            <a:r>
              <a:rPr lang="ru-RU" sz="3200" b="1" i="1" smtClean="0">
                <a:latin typeface="Tahoma" pitchFamily="34" charset="0"/>
              </a:rPr>
              <a:t>Актуальность проблемы проверки и оценки знаний , умений и навыков связана с достижением определенных успехов в реализации практической роли обучения.</a:t>
            </a:r>
            <a:endParaRPr lang="uk-UA" sz="3200" b="1" i="1" smtClean="0"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38" y="1714500"/>
            <a:ext cx="7632700" cy="36718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28688" y="2071688"/>
            <a:ext cx="6696075" cy="508000"/>
          </a:xfrm>
        </p:spPr>
        <p:txBody>
          <a:bodyPr/>
          <a:lstStyle/>
          <a:p>
            <a:pPr algn="ctr"/>
            <a:r>
              <a:rPr lang="ru-RU" smtClean="0"/>
              <a:t>Для учителя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3429000"/>
            <a:ext cx="7643812" cy="3959225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b="1" i="1" smtClean="0"/>
              <a:t>Трудности в изучении материала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smtClean="0"/>
              <a:t>Эффективность методов и приёмов обучения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smtClean="0"/>
              <a:t>Усвоение программного материала</a:t>
            </a:r>
          </a:p>
        </p:txBody>
      </p:sp>
      <p:pic>
        <p:nvPicPr>
          <p:cNvPr id="5124" name="Picture 5" descr="AG00495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214313"/>
            <a:ext cx="26431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Для ученика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3286125"/>
            <a:ext cx="7643813" cy="3959225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b="1" i="1" smtClean="0"/>
              <a:t>Уровень усвоения учебной программы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smtClean="0"/>
              <a:t>Самоконтроль</a:t>
            </a:r>
          </a:p>
          <a:p>
            <a:pPr>
              <a:buFontTx/>
              <a:buBlip>
                <a:blip r:embed="rId2"/>
              </a:buBlip>
            </a:pPr>
            <a:r>
              <a:rPr lang="ru-RU" b="1" i="1" smtClean="0"/>
              <a:t>Самосовершенствование</a:t>
            </a:r>
          </a:p>
          <a:p>
            <a:pPr>
              <a:buFontTx/>
              <a:buBlip>
                <a:blip r:embed="rId2"/>
              </a:buBlip>
            </a:pPr>
            <a:endParaRPr lang="ru-RU" b="1" i="1" smtClean="0"/>
          </a:p>
        </p:txBody>
      </p:sp>
      <p:pic>
        <p:nvPicPr>
          <p:cNvPr id="6148" name="Picture 11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3714750"/>
            <a:ext cx="27860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u="sng" smtClean="0"/>
              <a:t>Важнейшая задача педагога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3786188"/>
            <a:ext cx="7643813" cy="395922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4000" b="1" i="1" dirty="0" smtClean="0">
                <a:solidFill>
                  <a:schemeClr val="bg2">
                    <a:lumMod val="50000"/>
                  </a:schemeClr>
                </a:solidFill>
              </a:rPr>
              <a:t>Поиск необходимых форм оценки и её организация</a:t>
            </a:r>
            <a:endParaRPr lang="ru-RU" sz="4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15" descr="Рисунок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1857375"/>
            <a:ext cx="221456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14348" y="1071546"/>
          <a:ext cx="821537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5" name="Picture 32" descr="sait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00" y="214313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85786" y="785794"/>
          <a:ext cx="683421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9" name="Picture 32" descr="sait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35718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571625" y="1571625"/>
            <a:ext cx="6553200" cy="508000"/>
          </a:xfrm>
        </p:spPr>
        <p:txBody>
          <a:bodyPr/>
          <a:lstStyle/>
          <a:p>
            <a:pPr algn="ctr"/>
            <a:r>
              <a:rPr lang="ru-RU" sz="4000" smtClean="0"/>
              <a:t>Функции контроля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8" y="2786063"/>
            <a:ext cx="6072187" cy="4530725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smtClean="0"/>
              <a:t>Обучающая</a:t>
            </a:r>
          </a:p>
          <a:p>
            <a:pPr>
              <a:buFontTx/>
              <a:buBlip>
                <a:blip r:embed="rId3"/>
              </a:buBlip>
            </a:pPr>
            <a:r>
              <a:rPr lang="ru-RU" smtClean="0"/>
              <a:t>Развивающая</a:t>
            </a:r>
          </a:p>
          <a:p>
            <a:pPr>
              <a:buFontTx/>
              <a:buBlip>
                <a:blip r:embed="rId3"/>
              </a:buBlip>
            </a:pPr>
            <a:r>
              <a:rPr lang="ru-RU" smtClean="0"/>
              <a:t>Воспитывающая</a:t>
            </a:r>
          </a:p>
          <a:p>
            <a:pPr>
              <a:buFontTx/>
              <a:buBlip>
                <a:blip r:embed="rId3"/>
              </a:buBlip>
            </a:pPr>
            <a:r>
              <a:rPr lang="ru-RU" smtClean="0"/>
              <a:t>Ориентирующая</a:t>
            </a:r>
          </a:p>
          <a:p>
            <a:pPr>
              <a:buFontTx/>
              <a:buBlip>
                <a:blip r:embed="rId3"/>
              </a:buBlip>
            </a:pPr>
            <a:r>
              <a:rPr lang="ru-RU" smtClean="0"/>
              <a:t>Стимулирующая</a:t>
            </a:r>
          </a:p>
        </p:txBody>
      </p:sp>
      <p:pic>
        <p:nvPicPr>
          <p:cNvPr id="4" name="Picture 11" descr="ag00020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43188"/>
            <a:ext cx="35433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357313" y="1500188"/>
            <a:ext cx="6553200" cy="508000"/>
          </a:xfrm>
        </p:spPr>
        <p:txBody>
          <a:bodyPr/>
          <a:lstStyle/>
          <a:p>
            <a:pPr algn="ctr"/>
            <a:r>
              <a:rPr lang="ru-RU" sz="4400" smtClean="0"/>
              <a:t>Виды контроля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63" y="3000375"/>
            <a:ext cx="6034087" cy="3451225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ru-RU" sz="4000" smtClean="0"/>
              <a:t>Текущий</a:t>
            </a:r>
          </a:p>
          <a:p>
            <a:pPr>
              <a:buFontTx/>
              <a:buBlip>
                <a:blip r:embed="rId2"/>
              </a:buBlip>
            </a:pPr>
            <a:r>
              <a:rPr lang="ru-RU" sz="4000" smtClean="0"/>
              <a:t>Тематический</a:t>
            </a:r>
          </a:p>
          <a:p>
            <a:pPr>
              <a:buFontTx/>
              <a:buBlip>
                <a:blip r:embed="rId2"/>
              </a:buBlip>
            </a:pPr>
            <a:r>
              <a:rPr lang="ru-RU" sz="4000" smtClean="0"/>
              <a:t>Периодический</a:t>
            </a: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7429500" y="3143250"/>
            <a:ext cx="1143000" cy="2428875"/>
          </a:xfrm>
          <a:prstGeom prst="lightningBol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928688" y="2071688"/>
            <a:ext cx="1289050" cy="2439987"/>
          </a:xfrm>
          <a:prstGeom prst="lightningBol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template">
  <a:themeElements>
    <a:clrScheme name="Другая 1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33CCFF"/>
      </a:accent1>
      <a:accent2>
        <a:srgbClr val="6699FF"/>
      </a:accent2>
      <a:accent3>
        <a:srgbClr val="FFFFFF"/>
      </a:accent3>
      <a:accent4>
        <a:srgbClr val="404040"/>
      </a:accent4>
      <a:accent5>
        <a:srgbClr val="ADE2FF"/>
      </a:accent5>
      <a:accent6>
        <a:srgbClr val="5C8AE7"/>
      </a:accent6>
      <a:hlink>
        <a:srgbClr val="0066CC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144</TotalTime>
  <Words>145</Words>
  <Application>Microsoft PowerPoint</Application>
  <PresentationFormat>Экран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Wingdings</vt:lpstr>
      <vt:lpstr>template</vt:lpstr>
      <vt:lpstr>Современные методы  оценивания</vt:lpstr>
      <vt:lpstr>Актуальность проблемы проверки и оценки знаний , умений и навыков связана с достижением определенных успехов в реализации практической роли обучения.</vt:lpstr>
      <vt:lpstr>Для учителя</vt:lpstr>
      <vt:lpstr>Для ученика</vt:lpstr>
      <vt:lpstr>Важнейшая задача педагога</vt:lpstr>
      <vt:lpstr>Слайд 6</vt:lpstr>
      <vt:lpstr>Слайд 7</vt:lpstr>
      <vt:lpstr>Функции контроля</vt:lpstr>
      <vt:lpstr>Виды контроля</vt:lpstr>
      <vt:lpstr>Методы оценки знаний, умений и навыков </vt:lpstr>
      <vt:lpstr>Традиционные методы</vt:lpstr>
      <vt:lpstr>Современные методы</vt:lpstr>
      <vt:lpstr>Творчеству учителей нет предела! Новых Вам творческих успехов!    С Новым 2010 годом! </vt:lpstr>
      <vt:lpstr>Слайд 14</vt:lpstr>
    </vt:vector>
  </TitlesOfParts>
  <Company>КРИПКиПРО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 оценивания</dc:title>
  <dc:creator>marc</dc:creator>
  <cp:lastModifiedBy>marc</cp:lastModifiedBy>
  <cp:revision>16</cp:revision>
  <dcterms:created xsi:type="dcterms:W3CDTF">2009-12-22T04:52:03Z</dcterms:created>
  <dcterms:modified xsi:type="dcterms:W3CDTF">2009-12-24T05:25:12Z</dcterms:modified>
</cp:coreProperties>
</file>